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Taxi Fare Calculator: Streamlining Your Rides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Navigating the complexities of taxi fares can be a hassle, but our Taxi Fare Calculator makes it easy to estimate the cost of your ride before you even step into the cab. Whether you're a daily commuter or an occasional traveler, this tool puts you in control of your transportation costs.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Conclusion: Benefits of the Taxi Fare Web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62474" y="3204686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Taxi Fare Calculator provides passengers with a clear understanding of the costs involved, promoting trust and satisfaction.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0343436" y="3204686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simplifying the fare estimation process, the web page helps passengers plan their trips and budget more effectively.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473" y="5991582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intuitive interface and real-time calculations deliver a smooth and hassle-free taxi booking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Overview of Taxi Fare Calculation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76074" y="28460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Distance-Based Pricing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Taxi fares are primarily calculated based on the distance traveled, with additional charges for factors like time and location.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4857036" y="2846070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Rates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14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Fares can vary depending on the time of day, day of the week, and even traffic conditions, requiring real-time calculation.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651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66073" y="6350198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265188"/>
            <a:ext cx="3390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Transparency and Fairness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Providing a transparent and fair fare system is crucial for building trust with passengers.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579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Factors Influencing Taxi Fares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Distance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primary factor, with a base fare plus a per-mile rate.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Time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Fares may increase during peak hours or for longer waiting times.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Fares can be higher in certain zones or for airport pickups.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9833610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Integrating Java and SQL for Accurate Pricing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3886676" y="5632847"/>
            <a:ext cx="12477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Storage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 fare rates, zone information, and other relevant data in a SQL database.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243643" y="5632847"/>
            <a:ext cx="14311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Utilize Java to retrieve and process the data, performing real-time fare calculations.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0255" y="5632847"/>
            <a:ext cx="14204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Dynamic Updates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the system can seamlessly update fare rates and other parameters as needed.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243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Designing the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a clean, easy-to-use interface that guides users through the fare estimation process.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Interactivity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 users to input details like pick-up and drop-off locations, and see the fare update in real-time.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Responsiveness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the interface works seamlessly across desktop and mobile devices.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3406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65130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Prioritize accessibility features to accommodate users with diverse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Retrieving Fare Data from the Database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61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961" y="2702719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Connection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1961" y="3119914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 a secure connection to the SQL database storing the fare-related data.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61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961" y="4683085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Queries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1961" y="5100280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Utilize SQL queries to retrieve the necessary information, such as base fares and zone-specific rates.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961" y="6296739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961" y="6972181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Java Integration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1961" y="7389376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Seamlessly integrate the retrieved data into the Java-based fare calculation logic.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Calculating the Fare Based on Distance and Time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Distance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Retrieve the distance traveled from the vehicle's odometer or GPS data.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Time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Factor in the time elapsed, as some fares may increase during peak hours.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the appropriate fare rates and formulas to determine the total cost.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838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Handling Special Scenarios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any applicable toll charges to the total fare, based on the taxi's route and toll rates.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Surcharges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 additional fees, such as airport pick-up or late-night surcharges, and incorporate them into the final calculation.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any relevant discounts, such as for senior citizens or those with disabilities, to ensure fair and equitable pricing.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791408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Displaying the Final Fare and Receipt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2515791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87478" y="273819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Breakdown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7478" y="3219331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a detailed breakdown of the fare, including all applicable charges and fees, for full transparency.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9604" y="2515791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392013" y="273819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Receipt Generation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2013" y="3219331"/>
            <a:ext cx="323730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a digital receipt that the passenger can view, save, or print for their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5069" y="5088136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487478" y="531054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Payment Options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7478" y="5791676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Offer multiple payment methods, such as cash, card, or mobile payment, to cater to diverse passenger preferences.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69604" y="5088136"/>
            <a:ext cx="3682127" cy="234993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2013" y="531054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Feedback Mechanism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92013" y="5791676"/>
            <a:ext cx="323730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Include a feedback mechanism for passengers to report any issues or concerns with the fare calculation.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2024-11-20T19:18:28Z</dcterms:created>
  <dcterms:modified xsi:type="dcterms:W3CDTF">2024-11-20T19:18:28Z</dcterms:modified>
</cp:coreProperties>
</file>